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62" r:id="rId4"/>
    <p:sldId id="272" r:id="rId5"/>
    <p:sldId id="271" r:id="rId6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pPr/>
              <a:t>25.01.2024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ARSA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İlçesi, Erciyes Mahallesi, 8386 ada,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10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parsel</a:t>
            </a: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55"/>
          <a:stretch/>
        </p:blipFill>
        <p:spPr>
          <a:xfrm>
            <a:off x="992777" y="1152983"/>
            <a:ext cx="9502187" cy="5472570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xmlns="" val="17522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İlçesi,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Erciyes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Mahallesi,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8386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ada,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10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parsel</a:t>
            </a: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36" name="Resim Yer Tutucusu 3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88" y="1246524"/>
            <a:ext cx="3162054" cy="4466210"/>
          </a:xfrm>
        </p:spPr>
      </p:pic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852489" y="5774249"/>
            <a:ext cx="2855368" cy="659189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MELİKGAZİ İLÇESİ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ERCİYES MAHALLESİ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27" b="780"/>
          <a:stretch/>
        </p:blipFill>
        <p:spPr>
          <a:xfrm>
            <a:off x="3808165" y="1213945"/>
            <a:ext cx="7253786" cy="4559751"/>
          </a:xfrm>
        </p:spPr>
      </p:pic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7159926" y="5774249"/>
            <a:ext cx="2372263" cy="879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Yüzölçümü : 2138,07m²</a:t>
            </a:r>
          </a:p>
          <a:p>
            <a:pPr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 : 1.00</a:t>
            </a:r>
          </a:p>
          <a:p>
            <a:pPr>
              <a:spcBef>
                <a:spcPts val="0"/>
              </a:spcBef>
            </a:pPr>
            <a:r>
              <a:rPr lang="tr-TR" sz="12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Yençok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: 8,50m</a:t>
            </a:r>
          </a:p>
          <a:p>
            <a:pPr>
              <a:spcBef>
                <a:spcPts val="0"/>
              </a:spcBef>
            </a:pPr>
            <a:r>
              <a:rPr lang="tr-TR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İnşaat Alanı : 2138,07m²</a:t>
            </a:r>
          </a:p>
          <a:p>
            <a:pPr>
              <a:spcBef>
                <a:spcPts val="0"/>
              </a:spcBef>
            </a:pPr>
            <a:endParaRPr lang="tr-TR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3851606" y="5773696"/>
            <a:ext cx="3058152" cy="747874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8386 ADA 10 PARSEL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GÜNÜBİRLİK TESİS ALANI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9123708" y="5774249"/>
            <a:ext cx="2737734" cy="879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Açıklama: İlgili yönetmeliklerdeki ‘Dağ Evi’ şartlarına uygun olarak zemin kat haricinde  en fazla 30 oda konaklama amaçlı düzenlenebilir.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İlçesi, Erciyes Mahallesi, 8386 ada,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10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parsel</a:t>
            </a: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11"/>
          <a:stretch/>
        </p:blipFill>
        <p:spPr>
          <a:xfrm>
            <a:off x="1062892" y="1145975"/>
            <a:ext cx="9432072" cy="5415115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xmlns="" val="34193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705</TotalTime>
  <Words>72</Words>
  <Application>Microsoft Office PowerPoint</Application>
  <PresentationFormat>Özel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İyon</vt:lpstr>
      <vt:lpstr>KAYSERİ BÜYÜKŞEHİR BELEDİYESİ</vt:lpstr>
      <vt:lpstr>KAYSERİ BÜYÜKŞEHİR BELEDİYESİ Melikgazi İlçesi, Erciyes Mahallesi, 8386 ada, 10 parsel</vt:lpstr>
      <vt:lpstr>KAYSERİ BÜYÜKŞEHİR BELEDİYESİ Melikgazi İlçesi, Erciyes Mahallesi, 8386 ada, 10 parsel</vt:lpstr>
      <vt:lpstr>KAYSERİ BÜYÜKŞEHİR BELEDİYESİ Melikgazi İlçesi, Erciyes Mahallesi, 8386 ada, 10 parsel</vt:lpstr>
      <vt:lpstr>Slayt 5</vt:lpstr>
    </vt:vector>
  </TitlesOfParts>
  <Company>Kayseri Belediyesi Başkanlığı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Kürşat Aslan</cp:lastModifiedBy>
  <cp:revision>50</cp:revision>
  <dcterms:created xsi:type="dcterms:W3CDTF">2022-01-05T11:23:40Z</dcterms:created>
  <dcterms:modified xsi:type="dcterms:W3CDTF">2024-01-25T14:02:01Z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/&gt;&lt;/sisl&gt;</vt:lpwstr>
  </property>
  <property fmtid="{D5CDD505-2E9C-101B-9397-08002B2CF9AE}" pid="4" name="bjLabelRefreshRequired">
    <vt:lpwstr>FileClassifier</vt:lpwstr>
  </property>
</Properties>
</file>